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04" r:id="rId2"/>
    <p:sldMasterId id="2147483840" r:id="rId3"/>
    <p:sldMasterId id="2147483852" r:id="rId4"/>
    <p:sldMasterId id="2147483864" r:id="rId5"/>
    <p:sldMasterId id="2147483876" r:id="rId6"/>
    <p:sldMasterId id="2147483900" r:id="rId7"/>
    <p:sldMasterId id="2147483912" r:id="rId8"/>
    <p:sldMasterId id="2147483924" r:id="rId9"/>
    <p:sldMasterId id="2147483936" r:id="rId10"/>
    <p:sldMasterId id="2147483948" r:id="rId11"/>
    <p:sldMasterId id="2147483960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72" r:id="rId20"/>
    <p:sldId id="263" r:id="rId21"/>
    <p:sldId id="264" r:id="rId22"/>
    <p:sldId id="266" r:id="rId23"/>
    <p:sldId id="267" r:id="rId24"/>
    <p:sldId id="271" r:id="rId25"/>
    <p:sldId id="268" r:id="rId26"/>
    <p:sldId id="265" r:id="rId27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077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8" autoAdjust="0"/>
    <p:restoredTop sz="94660"/>
  </p:normalViewPr>
  <p:slideViewPr>
    <p:cSldViewPr>
      <p:cViewPr varScale="1">
        <p:scale>
          <a:sx n="66" d="100"/>
          <a:sy n="66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авоъгъл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авоъгъл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авоъгъл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аво съединение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аво съединение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аво съединение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аво съединение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22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9906-20C6-4D07-9B84-46131E8443A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23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4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ECCB-5285-4C8B-B6C5-1899E22BCD5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BDE8-D838-4535-9A55-1FE6371F61B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4259-41C5-410F-8E30-098758DC13A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ободна форма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Свободна форма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6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EBBF-F839-4A3F-9605-C3FAA075274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7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C2FB-9810-4F98-89B3-DA223AFF650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96D8-46D1-42B3-9332-C110DFBEE31C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C0EB8-CCDB-49C3-828C-FB48278F8BF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ободна форма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Свободна форма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0BE1-0E82-45D0-A8FA-05EA53DBD08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7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8BCB-D051-4D1D-8F13-B45B21FC088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C0E0-C439-4E96-8925-C8814716B71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88D8-F2C1-44A4-96FF-CE60D7C048B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9582-90DB-46B4-8533-748D18A6DE3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31DA-821B-41B0-A2B1-D3C8672F02E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7B08-0CCB-4F01-BAC2-D2F9CC1EEE54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E38F-EDDC-4A6E-B600-E8C3C5E1C56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29D6-658B-45AF-881D-9821CB199E1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43A4-9914-4576-A0C9-20C312D0802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47F0-BFB8-4E83-86E3-FF3E1A9BA74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9D4E-7767-4CD1-B950-6095DD61B02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9A96-73AD-44CD-A7B3-EFE85357775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3F15-AD5F-4165-9094-92D294B1ECC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A448-E4DA-47E3-B3E9-7A34B57AE3FC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55DB-96FE-4F19-8781-64DF70754EB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2C42C-759F-4A69-8CD6-35FA13087C5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5A4C-03D9-4EEE-872A-CB8944D37E6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35A97-F340-4DC7-8312-FA13597B662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CE34-D1F1-4FE0-A45F-FF4EA7262CB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6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5D20C1-A016-4456-B5D0-501885DA4AC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7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5DCFFC-164F-4BD3-B346-5DA4C1BD03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BCD5-3BA4-4024-A612-ADD78FB9D96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1B83-69E4-4959-8C78-270464CBC2E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авоъгъл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6D1CA7-1937-4015-BA7B-B7487F412F8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9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64E8A4-E03C-45E4-9C45-86FB87350CD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3EA9D-17A5-4D22-A0D7-ECE188276CC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5304-DE2B-47BF-BA25-E9BF22D21DA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BD44E-9B54-49FB-B4FE-FC6F510662E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74FAE-59C4-45C3-BF50-DB5ED8AB711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F0FA-8B1B-496A-B1C8-1D367983A9C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1846-581D-48DD-B374-2E037A780F9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авоъгъл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A3DAC8-C588-4BED-B1C8-7EC4F8B7731F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7D2398-3FE0-4ED7-98DC-63B596EE90D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AC2A1-DC79-41CE-A4AB-6BBC9341BFE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45A730-C5AF-46AD-BF01-2039042DDBA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схема: проце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схема: проце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381643-CA9F-4262-B36C-3F3116C91C6F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9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FE2C30-30CD-4B21-BBF8-89E40A33964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2113-6B19-49E2-B8F4-844E8958094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AD5E-2DEE-49EC-B56F-539EA7DC3F3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628CC-3149-4C8D-B648-E81A9BFEE4DF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2A66-1722-48B3-8022-EA544420A2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C760-B8A0-4F5F-B351-21A57573ED3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7C63-756B-4145-BD4F-C9D89192D9F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 триъгъл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5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B2CB8A8B-AF37-4708-BF41-EB1193415EB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0DF553-CFEE-4B85-90E3-2071B7DA366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1F4B-152C-4179-8628-8FC337C95F5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2B7F-F974-4855-945C-F3AA1A3086A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ен триъгъл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 триъгъл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аво съединение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аво съединение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AD19-3F71-43EC-92A2-EF023F97E84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9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DFC9-8D2B-4872-B61E-4FA806D04F8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1E7A-243C-434E-85DD-FFD320DE5599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9247-40A2-40DF-A853-D50E53792D8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69A7-6155-4660-B6B1-E93206925F3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04CAAB8-8D01-474B-B45E-3C34AFB364F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9494-30F1-46DA-B475-F7DE2F7E3FC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820A-0FD7-4E98-9A5B-83930034E3A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C333-CCC2-4060-A4C3-AF9B4A311AC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EBEF-21BF-4014-8D35-5E9D0D0E976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1EF17CC-D849-489C-ADAF-DC6C4561CDD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BB498F1-3498-4585-958F-304CAF4D0FA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5428-D704-48BC-B359-5C01EDF864F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704C-D700-4340-ACF2-683EEEEB351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4CE24B9-4F24-4924-BC03-2BC1C58F11B4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0B11C8CD-7FFC-459C-AD49-91D1CC0F012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F557-FBF9-4F89-B4FF-EFE8A51154F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BC56-A4EB-4E06-AB5E-D586E4484BD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37AB-0A01-4186-8579-DBEBD6E421D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F94CD-0B36-485E-93C6-4EFA09831FB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872-17B8-4B8E-9D75-504FAB8390F9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20DB-DFA8-4DF5-AB89-D2D005ACCC1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C636-D389-46D9-BAFE-3396C6AC9B5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09EB-A779-4778-A369-9D97BC11EC5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F76F-64C6-4D7D-8F15-8CC0442232B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3E1E-82E1-4AF3-BECC-B1222783A79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A864-625D-45EA-B6A3-FEDF24FFEFE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0401-AFD3-433D-A3C6-441E4E76547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DA73D-281F-4967-9F12-BAF1ADE0859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9152-D63B-4867-9D5A-DF3C80DD59F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0F88-2FDC-4A61-980A-4E87A218B7D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C084-4F56-4230-BA0B-1524D9A277B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C041E-6D46-45BD-81E0-E4E850554C34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номер на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956F68-6245-4C2A-AB84-03ED3AE9EA8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Контейнер за долния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48B1-C8ED-41E7-9C65-77C3C2AF054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6934-F36A-4AF3-A400-24A3ED2C7DD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E45A-1982-4C8D-8ED9-F0A99702782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BA8B5-A1C8-4712-A88E-E1AE960EE55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009F-050E-4937-867F-6FBD96DD735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F375-82D7-4893-B64D-4D4167E0EAF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 триъгъл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5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358310F-81CF-4E37-B43D-0149C83D271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B4269B-4E52-4699-9E2F-8846351C481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FFFB8-B535-4FFD-A664-20ECDDE4B78F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96A2-7597-4795-8D69-CFBA81CA360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ен триъгъл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 триъгъл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аво съединение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аво съединение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DA6D-5186-4A52-88E2-75EB1EC94EB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9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0CFE-E359-4CBB-AC1D-D60A27DCA32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FAD8-17B0-40F0-A24B-5970E1FE542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227A-4F73-4E39-B411-52C0B8C6975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0BD2-03AA-40C1-9CC0-FDCFD9B0ABE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DF127DA-D52F-4B4A-B5A3-C2B1CA3B5D9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C66C-028F-44C0-AED0-B6494423264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08EF-5360-4642-AECE-124DE73B261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1DC3-8E9E-48F1-8E32-2250A7805E6C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93C5-AF40-45A2-A380-5C5645F1686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авоъгъл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авоъгъл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авоъгъл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аво съединение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аво съединение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аво съединение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аво съединение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0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0848-1B70-4681-B263-F3FC4D9630E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21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5AB6-DB63-40C1-9E1D-7B218451D52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D116723-632E-415A-A406-5B20A7E1240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1E1C634-5A94-4868-90E8-A7238687A0A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A722018-E9DB-4C4F-B868-FD9B0D36366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89CF905B-F44B-4C61-A281-4EF4193F7E1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9A5D-B472-4406-A47F-99D5A4DDFA9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F4D0-474C-4651-B580-B419F1FBE10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219C-9EF7-4D67-9688-C6E7C329AB7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2B90-7AEC-485A-B09C-0DC95B07FA4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6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6C47CD-D8AE-4C23-85A5-23FE9CF9B64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7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70DC80-3DF8-44CF-9FEC-0F1B0D94BFC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C8F6-A907-4226-AF81-621CCD58577F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F68B-BD68-4F93-B635-A728B78A1FE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AA57617-96DF-40B3-AEC4-B97FFE38068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8F6990-85BF-4716-B18C-3F63E68215E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6318-B5F9-493C-961A-72AC83B2F09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E5D30-3075-4886-9538-0D48378A94F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168A-ED65-4CE5-840B-32183C6963D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1D33-B0A7-4622-AEF6-30E900FE632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7716-D25C-4F46-A368-521B2997FC1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B3E9-9838-473C-BA6A-F8E9215B433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D633C-E8DA-4F20-B7D3-B6D4017B2D9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9B5C-D4D2-452D-953D-7C4A92E0D15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6388-0E94-4C45-BDE8-D1BE170EF30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7413-FD26-4C5F-B7B6-BB7F26162E8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8DA51-3A71-4712-B5DB-1A1CABF7312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CEEE-CBBC-40F2-BA4E-FFE43BF322B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авоъгъл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7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646758-DF66-4530-AEF2-61E45F10C96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D9B9CC-196E-4FBF-8F24-AFC4766E87C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CB4A-21B7-49C4-BEFB-0E7A11DEF37C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94569-90E9-4FC7-9369-E4DD89F9F7C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248C94-82F7-4485-9441-71F87E54A03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9F2214-96AB-41DC-8095-B84800F9978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5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1AFC-1BE3-458E-A417-27636FBD449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A379-6F1D-4592-880E-51A6024BC0D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2059-0949-4D62-98D1-5CB5E250D31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61E5-C677-44FD-B3FE-8201BC34B4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5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4EFFD-8C87-4EA9-9152-875E0A6116C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7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635A-BFDB-4D9B-8253-7F83A66E52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66F5-070A-48AB-841B-A8910824FAB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61F8-992D-47E8-8961-9FE91CC2B8B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8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A74F-EA83-4217-AF01-C2F45A270D4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9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C5E1A-960B-46BA-AECD-29E9B587E19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220E-187F-4F98-AA64-B98EF6DA57CF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9436-96C9-4263-AF6F-D2B2452D0C9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18E8F-64C7-42BB-9E32-9FE9EFAF8DA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2FB8-2D36-4174-8BA2-1BEBFA82C80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F856-0AA7-4616-A7FA-7E47088E11B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C1A5-00A3-4667-99C1-C665EB672B0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0F98-FE37-461A-BB03-38700F2AC48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7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368D6-861D-4248-89E3-E4F9933036A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EB7F6-0721-43A9-9F2B-A548499D8BD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D05FB-63AF-4B81-B4D0-15EACC433E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FC83B-418D-4775-9A05-0A7978CD522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CD6D-78E8-4C66-BF81-959736AC2D2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415B-165B-4569-AE39-EB5B9381399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91AA-A009-4D1F-9C7A-B989EABE6E6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аво съединение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аво съединение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28" name="Заглавие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7" name="Контейнер за 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763A-287E-4ABB-926A-895CE7F1BA84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номер н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A12A-A87E-4C16-B7E8-F44B93F5FF5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Контейнер за долния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4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C397-8767-49D2-A827-016D1EE31F3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005B-E7C1-4AAD-9283-9D6259E75EB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аво съединение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CBC7-8AC2-49DE-8341-6607D861DEB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E54D-24E2-40C8-B5EF-77CD654F5B4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1EFF-E19C-4091-AFE5-8DAF1274E32E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D79-82BF-49F2-A41A-3F113118D5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9CD75-FFC2-47CB-BFDB-6D55735BA18E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A3B60C-AEA9-43C7-819A-111780B1E2B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аво съединение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аво съединение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2" name="Контейнер за съдържани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34" name="Контейнер за съдържани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16FF-F037-47F0-B4A0-3D42639AE5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" name="Контейнер за 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AFCF-DF5A-4B99-B80D-5724303B6A6E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EC6F-BB74-41F3-ABE7-B8B2BABB8DB9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E941-9159-4E7A-B0B8-D64BC0E4C19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5352-C89C-4576-824A-40671781E0C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C7DB-8482-42BF-8B53-59E79B0383F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Контейнер за съдържани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31" name="Заглавие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5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80D3-85BE-4569-A426-8C874356306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номер н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4466-3E60-4936-834E-705C1053306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Контейнер за долния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D9C4-42D3-4192-AA60-56693A8CB53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номер н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52D7-8A03-4DBB-B498-948D9D64795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7" name="Контейнер за долния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E053-B615-4DE5-89A4-ECEB94B900E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E906-F7E6-4BF7-A87A-FAAA69976FE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1BC-A3B4-4BBA-A0E3-26DE8F168C1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90E1-4371-436B-929E-43003B4AD14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авоъгъл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авоъгъл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авоъгъл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авоъгъл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Закръглен правоъгъл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Закръглен правоъгъл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авоъгъл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авоъгъл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авоъгъл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авоъгъл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17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A789-95CE-4D1C-9BAA-046DDDE75679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8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7055E7-5457-4DCE-970A-FC839F28E47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29DA-C0B9-4CD9-BF65-23DF1D3537F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8AED-C303-40CC-9AB2-D0BE93601E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68B7-59A1-48BF-9465-29F1177C22E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8D6E-D4BD-46A6-906A-DED303B7836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A083-48C0-4CDC-A157-A4FE629C2DA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60AD-CF17-495B-8043-801DBB94C98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5949-F9D4-4104-B907-C92F42D34FB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4FB7-5E89-44C7-9F7F-C6A5F11BFD5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E75DD3-8B7B-479A-8C7E-4D2B51E1DA3E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8" name="Контейнер за номер н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8A6950C-F965-48F2-85E3-0C87C2AAA96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Контейнер за долния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B99E-6C20-4076-B52F-A9BFA693F0B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3A19-EE4B-46FD-A13C-5A4D7F2D04C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85C0-1728-49C5-9073-D1D1A0C988F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8E23-8F42-4BFB-9FD5-EC4C14E0842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1C7E-E65C-4F2D-8FE3-545E4E1A74F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C17C-1E14-4DBA-B3BF-0468ECF4C0E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835E-4CF6-4E34-8850-C623B3B4FFE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0DDD-C6AF-48C2-BC3D-20689980999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13D2-C332-4382-86AD-A44CAB08BBF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8A5D-F8DC-480E-8130-FBF8776E162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BCDD-1420-4FDA-B81B-80F494E7FDB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F01-395E-4A3C-9248-B6C0B4BC2DF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авоъгъл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авоъгъл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аво съединение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авоъгъл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5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9BC3-C756-440D-AA6B-5C2D08525F8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6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7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5DE3CA-ED86-4684-B5C9-A81820628D9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5058-9AF2-4B1B-976A-5629E66B5A0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AFFE-27B1-4DCB-9437-7E7BC068613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аво съединение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2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D8704-A4FE-4B85-9FE2-E49FBA4576EA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3" name="Контейнер за номер на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D9B762-800A-4D10-86F5-7EE9BB0EEDD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Контейнер за долния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авоъгъл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авоъгъл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ъгъл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авоъгъл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авоъгъл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аво съединение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5" name="Контейнер за долния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" name="Контейнер за 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95B0-DCF3-49B9-A695-F55959F4DBDC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7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26287F-5959-4FCE-BDED-259C1558C00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 съединение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8D18D-3A65-49C2-8BC4-D514404B2AF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7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1C63-C176-4872-843E-D91EAA0066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авоъгъл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авоъгъл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авоъгъл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авоъгъл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аво съединение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авоъгъл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4" name="Контейнер за съдържани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26" name="Контейнер за съдържани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23" name="Заглавие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8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0B27-CEFF-49C0-BB9D-CBF41AFB1CA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9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6EE146F-7C31-48BF-925D-50848D2BEEB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705C-EA0A-419F-B369-526C389F175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AB6F-2F7E-4336-BB41-77DB639BE39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авоъгъл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авоъгъл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авоъгъл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авоъгъл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авоъгъл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8376-B342-4D21-91C8-0E9D471F86D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9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51810A-195A-439B-BE34-7B4FEDE0998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авоъгъл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авоъгъл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авоъгъл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аво съединение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авоъгъл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6" name="Контейнер за номер на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06FC4E-9B16-4BC4-8453-A50FEBE3B3A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7" name="Контейнер за 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D437-A3CE-452B-B77E-D483742DA6F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8" name="Контейнер за долния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 съединение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авоъгъл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авоъгъл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авоъгъл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авоъгъл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авоъгъл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авоъгъл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6" name="Контейнер за номер на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BCD1-3741-4F21-98F6-0136A7B9223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7" name="Контейнер за 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2E84-2294-4ED7-8F14-22630BC63A42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8" name="Контейнер за долния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85F9-21DA-4B8F-9E28-C7FDF4C765C4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3254-C4EA-464C-B8D4-3521E7CE559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авоъгъл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авоъгъл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авоъгъл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авоъгъл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ъгъл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аво съединение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3" name="Контейнер за номер на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9EF7-68DB-4A11-88E2-8A38FB0ABF0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Контейнер за 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0D03-1DAD-44D3-8B76-27FD85A76B9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5" name="Контейнер за долния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авоъгъл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авоъгъл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авоъгъл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авоъгъл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авоъгъл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авоъгъл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авоъгъл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авоъгъл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15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01C337-2E92-44A0-8E6F-2637877C4B1E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6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7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5582C-650D-4F05-B8DF-766B43A1D83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аво съединение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2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77DB1-B227-4B38-8B9A-59A1C54212BE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3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3DAB37-4115-4CDF-844C-E7FFF114351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AC34-7B79-4E66-B55D-6BD1084C2CB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40A5-0C64-4B07-92A0-E066216E981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вободна форма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Свободна форма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Свободна форма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Свободна форм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Свободна форм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Свободна форм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Свободна форм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Свободна форм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Свободна форм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Свободна форм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Свободна форм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Свободна форм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Свободна форма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Свободна форма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Свободна форм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авоъгъл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авоъгъл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авоъгъл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авоъгъл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авоъгъл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авоъгъл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5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B68CA6-B252-43C7-99BC-A5240A7F515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26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7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816090-2AE7-4577-9BBA-CE6B4FA8811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E2F37-228A-468B-8013-41F4F16EAE1C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02F318-5DB1-4205-B3D5-D0D6512F338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авоъгъл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авоъгъл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авоъгъл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авоъгъл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авоъгъл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авоъгъл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авоъгъл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авоъгъл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авоъгъл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096782-25B7-42CE-832C-D16B5C40B33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E38973-56F7-4C5C-B123-EC4926A0E10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DCFF-4526-4481-838E-E82AFD2091D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70A1-5649-43BA-8ED6-D618387212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0F66AF-E2A7-448E-82DF-34D3B36923A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47FB6E-4AED-4E79-A17F-DCF9BA20DEB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6F84-8369-4B34-ADE8-B70D593C44CD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6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C41C-797C-4985-9BCA-F962D9A2148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аво съединение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иране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аво съединение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аво съединение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аво съединение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иране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аво съединение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аво съединение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аво съединение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иране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аво съединение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аво съединение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аво съединение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EA94DB-A791-46D2-9989-6D2954A825C6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20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1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7F2770-D465-4B7C-81DB-94B59D28591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D556-23C6-4A86-8CDA-36E3C8F5765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00F1-01D7-475A-9EF3-4C751A37C09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B995-8510-4643-B453-227BAF4E17D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5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E080-D1EB-4A58-A1A4-EA7EE3011C5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028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0BF29-B5F9-4987-B0CD-A83F81DB8D3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B8A54-81BC-422B-AF92-45ED2F05C78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34" r:id="rId4"/>
    <p:sldLayoutId id="2147484033" r:id="rId5"/>
    <p:sldLayoutId id="2147484096" r:id="rId6"/>
    <p:sldLayoutId id="2147484032" r:id="rId7"/>
    <p:sldLayoutId id="2147484097" r:id="rId8"/>
    <p:sldLayoutId id="2147484098" r:id="rId9"/>
    <p:sldLayoutId id="2147484031" r:id="rId10"/>
    <p:sldLayoutId id="21474840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Свободна форма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1620" name="Контейнер за заглавие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111621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9436B-7986-4719-B04E-8646710B8A9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F13BF-55B4-41F7-93AC-116C45D6DF0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4" r:id="rId1"/>
    <p:sldLayoutId id="2147484083" r:id="rId2"/>
    <p:sldLayoutId id="2147484145" r:id="rId3"/>
    <p:sldLayoutId id="2147484082" r:id="rId4"/>
    <p:sldLayoutId id="2147484146" r:id="rId5"/>
    <p:sldLayoutId id="2147484081" r:id="rId6"/>
    <p:sldLayoutId id="2147484080" r:id="rId7"/>
    <p:sldLayoutId id="2147484147" r:id="rId8"/>
    <p:sldLayoutId id="2147484148" r:id="rId9"/>
    <p:sldLayoutId id="2147484079" r:id="rId10"/>
    <p:sldLayoutId id="21474840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23913" name="Текстов контейне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ECBAE3-D8FE-4771-A554-0285D2B48815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F91F32F-EDCC-415C-8DD6-CE27464F0FE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088" r:id="rId2"/>
    <p:sldLayoutId id="2147484150" r:id="rId3"/>
    <p:sldLayoutId id="2147484087" r:id="rId4"/>
    <p:sldLayoutId id="2147484151" r:id="rId5"/>
    <p:sldLayoutId id="2147484086" r:id="rId6"/>
    <p:sldLayoutId id="2147484152" r:id="rId7"/>
    <p:sldLayoutId id="2147484153" r:id="rId8"/>
    <p:sldLayoutId id="2147484154" r:id="rId9"/>
    <p:sldLayoutId id="2147484085" r:id="rId10"/>
    <p:sldLayoutId id="21474840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36198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550A3-37EB-4A2B-9CE2-F20ABF706EB1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8D891-3802-4D87-BB09-88D1347DFE3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092" r:id="rId6"/>
    <p:sldLayoutId id="2147484091" r:id="rId7"/>
    <p:sldLayoutId id="2147484160" r:id="rId8"/>
    <p:sldLayoutId id="2147484161" r:id="rId9"/>
    <p:sldLayoutId id="2147484090" r:id="rId10"/>
    <p:sldLayoutId id="2147484089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13315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D39F6-EA3E-48F5-B677-4B3AC85EE95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8E64D-D4E1-4E95-8530-BC45B456481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3" r:id="rId2"/>
    <p:sldLayoutId id="2147484099" r:id="rId3"/>
    <p:sldLayoutId id="2147484042" r:id="rId4"/>
    <p:sldLayoutId id="2147484041" r:id="rId5"/>
    <p:sldLayoutId id="2147484040" r:id="rId6"/>
    <p:sldLayoutId id="2147484039" r:id="rId7"/>
    <p:sldLayoutId id="2147484038" r:id="rId8"/>
    <p:sldLayoutId id="2147484037" r:id="rId9"/>
    <p:sldLayoutId id="2147484036" r:id="rId10"/>
    <p:sldLayoutId id="21474840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ен триъгъл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аво съединение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25606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FAA984-15DC-426F-93D9-48F6B443FCE0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7870F5-0796-4FB1-BF49-14B297B0535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048" r:id="rId6"/>
    <p:sldLayoutId id="2147484047" r:id="rId7"/>
    <p:sldLayoutId id="2147484105" r:id="rId8"/>
    <p:sldLayoutId id="2147484106" r:id="rId9"/>
    <p:sldLayoutId id="2147484046" r:id="rId10"/>
    <p:sldLayoutId id="2147484045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582BB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6582BB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98B7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7894" name="Текстов контейнер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64C00C-4F2F-40DD-ADE6-4EFEAF4A393B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6B044A-D25D-49ED-BD02-EF69EAF2EBF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055" r:id="rId2"/>
    <p:sldLayoutId id="2147484108" r:id="rId3"/>
    <p:sldLayoutId id="2147484054" r:id="rId4"/>
    <p:sldLayoutId id="2147484053" r:id="rId5"/>
    <p:sldLayoutId id="2147484052" r:id="rId6"/>
    <p:sldLayoutId id="2147484051" r:id="rId7"/>
    <p:sldLayoutId id="2147484050" r:id="rId8"/>
    <p:sldLayoutId id="2147484109" r:id="rId9"/>
    <p:sldLayoutId id="2147484049" r:id="rId10"/>
    <p:sldLayoutId id="21474841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0181" name="Текстов контейне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77CE3-82A0-4A9E-8FA6-14E233A76378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8A320-14F4-4ACF-A58E-12724371DAC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058" r:id="rId4"/>
    <p:sldLayoutId id="2147484114" r:id="rId5"/>
    <p:sldLayoutId id="2147484057" r:id="rId6"/>
    <p:sldLayoutId id="2147484115" r:id="rId7"/>
    <p:sldLayoutId id="2147484116" r:id="rId8"/>
    <p:sldLayoutId id="2147484117" r:id="rId9"/>
    <p:sldLayoutId id="2147484056" r:id="rId10"/>
    <p:sldLayoutId id="21474841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Текстов контейнер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ED14F-3F3B-4D11-B346-9788E09F704E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41CA81-6049-47A3-BCD4-35CF0C9B1C0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064" r:id="rId2"/>
    <p:sldLayoutId id="2147484120" r:id="rId3"/>
    <p:sldLayoutId id="2147484063" r:id="rId4"/>
    <p:sldLayoutId id="2147484121" r:id="rId5"/>
    <p:sldLayoutId id="2147484062" r:id="rId6"/>
    <p:sldLayoutId id="2147484061" r:id="rId7"/>
    <p:sldLayoutId id="2147484122" r:id="rId8"/>
    <p:sldLayoutId id="2147484123" r:id="rId9"/>
    <p:sldLayoutId id="2147484060" r:id="rId10"/>
    <p:sldLayoutId id="21474840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ъгъл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авоъгъл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авоъгъл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авоъгъл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авоъгъл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Закръглен правоъгъл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Закръглен правоъгъл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авоъгъл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авоъгъл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авоъгъл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авоъгъл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авоъгъл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авоъгъл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767" name="Контейнер за заглавие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74768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A385AC-8496-4422-83EA-92103DFE1EA3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8D1EA-90BA-48AB-8C10-A79BCA9EC54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072" r:id="rId2"/>
    <p:sldLayoutId id="2147484071" r:id="rId3"/>
    <p:sldLayoutId id="2147484070" r:id="rId4"/>
    <p:sldLayoutId id="2147484125" r:id="rId5"/>
    <p:sldLayoutId id="2147484126" r:id="rId6"/>
    <p:sldLayoutId id="2147484069" r:id="rId7"/>
    <p:sldLayoutId id="2147484068" r:id="rId8"/>
    <p:sldLayoutId id="2147484067" r:id="rId9"/>
    <p:sldLayoutId id="2147484066" r:id="rId10"/>
    <p:sldLayoutId id="21474840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61286-8194-4DE5-9E1A-EDB955EF69D7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A94AB7-15DB-4ED9-A162-24AA9F85665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87054" name="Контейнер за заглавие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стила на заглавието в образеца</a:t>
            </a:r>
            <a:endParaRPr lang="en-US" smtClean="0"/>
          </a:p>
        </p:txBody>
      </p:sp>
      <p:sp>
        <p:nvSpPr>
          <p:cNvPr id="87055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авоъгъл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авоъгъл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99340" name="Текстов контейнер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B86C06E-D347-4247-97ED-4ACEFD6A46F4}" type="datetimeFigureOut">
              <a:rPr lang="bg-BG"/>
              <a:pPr>
                <a:defRPr/>
              </a:pPr>
              <a:t>14.3.2014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DBB44F5-6A76-457E-9F12-D7AB0B9AF59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8" r:id="rId1"/>
    <p:sldLayoutId id="2147484077" r:id="rId2"/>
    <p:sldLayoutId id="2147484139" r:id="rId3"/>
    <p:sldLayoutId id="2147484140" r:id="rId4"/>
    <p:sldLayoutId id="2147484141" r:id="rId5"/>
    <p:sldLayoutId id="2147484076" r:id="rId6"/>
    <p:sldLayoutId id="2147484142" r:id="rId7"/>
    <p:sldLayoutId id="2147484075" r:id="rId8"/>
    <p:sldLayoutId id="2147484143" r:id="rId9"/>
    <p:sldLayoutId id="2147484074" r:id="rId10"/>
    <p:sldLayoutId id="21474840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214563" y="642938"/>
            <a:ext cx="6172200" cy="225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</a:rPr>
              <a:t>Портокали</a:t>
            </a:r>
            <a:br>
              <a:rPr lang="bg-BG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La Rinkonada</a:t>
            </a:r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bg-B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357438" y="3286125"/>
            <a:ext cx="6172200" cy="14287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Изготвено от: Леман Сали, Тензиле Рейхан, Вилияна Тодорова и Христо Симеонов от ХІ клас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115300" cy="1069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tx2">
                    <a:satMod val="20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Популярността на нашата група</a:t>
            </a:r>
            <a:r>
              <a:rPr lang="bg-BG" b="1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bg-BG" b="1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bg-BG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85813" y="1500188"/>
            <a:ext cx="4071937" cy="4856162"/>
          </a:xfrm>
        </p:spPr>
        <p:txBody>
          <a:bodyPr>
            <a:normAutofit fontScale="85000" lnSpcReduction="20000"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При посрещането ни имаше и един репортер с един фотоапарат на ръката, който ни снима и води едно кратко интервю с ръководителите и със Серхио и Мануел. Така, че нашата ,,известност” не продължи много дълго, но, бяхме за кратко прочути в един седмичен вестник и в сайта на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Rinconada</a:t>
            </a: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bg-BG" b="1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bg-BG" dirty="0"/>
          </a:p>
        </p:txBody>
      </p:sp>
      <p:pic>
        <p:nvPicPr>
          <p:cNvPr id="6146" name="Picture 2" descr="L:\121020121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643063"/>
            <a:ext cx="4143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2">
                    <a:satMod val="200000"/>
                  </a:schemeClr>
                </a:solidFill>
              </a:rPr>
              <a:t>Картофи </a:t>
            </a:r>
            <a:endParaRPr lang="bg-BG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28688" y="2214563"/>
            <a:ext cx="3871912" cy="3425825"/>
          </a:xfrm>
        </p:spPr>
        <p:txBody>
          <a:bodyPr/>
          <a:lstStyle/>
          <a:p>
            <a:r>
              <a:rPr lang="bg-BG" smtClean="0"/>
              <a:t>Картофите се сеят  през януари, а се събират през юли. </a:t>
            </a:r>
          </a:p>
        </p:txBody>
      </p:sp>
      <p:pic>
        <p:nvPicPr>
          <p:cNvPr id="4098" name="Picture 2" descr="L:\index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5005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L:\index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7550" y="2714625"/>
            <a:ext cx="46164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L:\index,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57188"/>
            <a:ext cx="1085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:\index,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85750"/>
            <a:ext cx="1085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2">
                    <a:satMod val="130000"/>
                  </a:schemeClr>
                </a:solidFill>
              </a:rPr>
              <a:t>Праскови </a:t>
            </a:r>
            <a:endParaRPr lang="bg-B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28750" y="2071688"/>
            <a:ext cx="3494088" cy="3890962"/>
          </a:xfrm>
        </p:spPr>
        <p:txBody>
          <a:bodyPr/>
          <a:lstStyle/>
          <a:p>
            <a:r>
              <a:rPr lang="bg-BG" smtClean="0"/>
              <a:t>Прасковите цъфтят през февруари.</a:t>
            </a:r>
          </a:p>
        </p:txBody>
      </p:sp>
      <p:pic>
        <p:nvPicPr>
          <p:cNvPr id="1026" name="Picture 2" descr="L:\images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7145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:\index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44291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Събиране</a:t>
            </a:r>
            <a:endParaRPr lang="bg-B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82775"/>
            <a:ext cx="3971925" cy="4572000"/>
          </a:xfrm>
        </p:spPr>
        <p:txBody>
          <a:bodyPr/>
          <a:lstStyle/>
          <a:p>
            <a:r>
              <a:rPr lang="bg-BG" smtClean="0"/>
              <a:t>Прасковите след като се съберат се сортират на:</a:t>
            </a:r>
          </a:p>
          <a:p>
            <a:r>
              <a:rPr lang="bg-BG" smtClean="0"/>
              <a:t>Узрели</a:t>
            </a:r>
          </a:p>
          <a:p>
            <a:r>
              <a:rPr lang="bg-BG" smtClean="0"/>
              <a:t>Много узрели</a:t>
            </a:r>
          </a:p>
          <a:p>
            <a:r>
              <a:rPr lang="bg-BG" smtClean="0"/>
              <a:t>Гнили </a:t>
            </a:r>
          </a:p>
        </p:txBody>
      </p:sp>
      <p:pic>
        <p:nvPicPr>
          <p:cNvPr id="2050" name="Picture 2" descr="L:\index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785938"/>
            <a:ext cx="40814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L:\index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6434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Царевица</a:t>
            </a:r>
            <a:r>
              <a:rPr lang="bg-BG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bg-BG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bg-BG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57250" y="2143125"/>
            <a:ext cx="2943225" cy="2925763"/>
          </a:xfrm>
        </p:spPr>
        <p:txBody>
          <a:bodyPr/>
          <a:lstStyle/>
          <a:p>
            <a:r>
              <a:rPr lang="bg-BG" smtClean="0"/>
              <a:t>Царевицата се сее през март  месец</a:t>
            </a:r>
          </a:p>
        </p:txBody>
      </p:sp>
      <p:pic>
        <p:nvPicPr>
          <p:cNvPr id="3074" name="Picture 2" descr="L:\index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4000500"/>
            <a:ext cx="25717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:\imagesэ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35768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L:\images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285875"/>
            <a:ext cx="34512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Край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214438"/>
            <a:ext cx="7829550" cy="4214812"/>
          </a:xfrm>
        </p:spPr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Rinconada</a:t>
            </a: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беше много хубаво. Разгледахме и се запознахме с доста важни неща. Видяхме много разнообразни методи на селското стопанство. И се обогатихме предостатъчно.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Rinconada </a:t>
            </a: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бе едно райско кътче в което имаше всичко и красота и уединение с природата. Радваме се, че бяхме част от такъв проект и посетихме такива красиви и интересни места като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Rinconada</a:t>
            </a: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bg-BG" b="1" dirty="0" smtClean="0"/>
          </a:p>
          <a:p>
            <a:pPr marL="420624" indent="-384048" algn="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Благодарим ви!</a:t>
            </a:r>
            <a:endParaRPr lang="bg-BG" b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bg-BG" dirty="0"/>
          </a:p>
        </p:txBody>
      </p:sp>
      <p:pic>
        <p:nvPicPr>
          <p:cNvPr id="7170" name="Picture 2" descr="L:\images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9291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2357422" y="571480"/>
            <a:ext cx="5643602" cy="92869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/>
              <a:t>Съдържание</a:t>
            </a:r>
            <a:endParaRPr lang="bg-BG" dirty="0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idx="1"/>
          </p:nvPr>
        </p:nvSpPr>
        <p:spPr>
          <a:xfrm>
            <a:off x="1214438" y="2500313"/>
            <a:ext cx="7186612" cy="3214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Хората, които ни посрещнаха.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Какво се отглежда в </a:t>
            </a:r>
            <a:r>
              <a:rPr lang="en-US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Rinconada?</a:t>
            </a:r>
            <a:endParaRPr lang="bg-BG" sz="2800" b="1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-Портокали.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Как се отглеждат?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Събиране.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bg-BG" sz="2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Популярност на групата</a:t>
            </a:r>
            <a:r>
              <a:rPr lang="bg-BG" sz="2800" b="1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bg-BG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Посрещане</a:t>
            </a:r>
            <a:r>
              <a:rPr lang="bg-B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bg-B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bg-B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bg-B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" name="Текстов контейнер 6"/>
          <p:cNvSpPr>
            <a:spLocks noGrp="1"/>
          </p:cNvSpPr>
          <p:nvPr>
            <p:ph type="body" idx="1"/>
          </p:nvPr>
        </p:nvSpPr>
        <p:spPr>
          <a:xfrm>
            <a:off x="381000" y="1633538"/>
            <a:ext cx="3886200" cy="472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Серхио Педийа е общинският делегат на агробизнеса и търговията. Един от хората, които ни посрещна много учтиво и ни показа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Rinconadata.</a:t>
            </a: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bg-BG" dirty="0"/>
          </a:p>
        </p:txBody>
      </p:sp>
      <p:pic>
        <p:nvPicPr>
          <p:cNvPr id="6" name="Контейнер за съдържание 5" descr="imagen.php.jpe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428750"/>
            <a:ext cx="4476750" cy="3357563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255488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Другият човек 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idx="1"/>
          </p:nvPr>
        </p:nvSpPr>
        <p:spPr>
          <a:xfrm>
            <a:off x="357188" y="1143000"/>
            <a:ext cx="4071937" cy="4086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bg-B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асоциацията членуват 70 души, но най-големия им проблем е намирането на посредник. В тази асоциация отглеждали картофи, праскови и други плодни дръвчета.Той беше през цялото време със нас и ни придружи като обясняваше с какво всъщност се занимават в 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Rinconada</a:t>
            </a:r>
            <a:endParaRPr lang="bg-BG" dirty="0"/>
          </a:p>
        </p:txBody>
      </p:sp>
      <p:pic>
        <p:nvPicPr>
          <p:cNvPr id="1026" name="Picture 2" descr="L:\4698-15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57375"/>
            <a:ext cx="33813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:\images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1554">
            <a:off x="4788694" y="1399381"/>
            <a:ext cx="12033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Rinconada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bg-BG" dirty="0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>
          <a:xfrm>
            <a:off x="285750" y="1484313"/>
            <a:ext cx="4286250" cy="4730750"/>
          </a:xfrm>
        </p:spPr>
        <p:txBody>
          <a:bodyPr/>
          <a:lstStyle/>
          <a:p>
            <a:r>
              <a:rPr lang="bg-BG" b="1" smtClean="0"/>
              <a:t>В </a:t>
            </a:r>
            <a:r>
              <a:rPr lang="en-US" b="1" smtClean="0"/>
              <a:t>La Rinconada </a:t>
            </a:r>
            <a:r>
              <a:rPr lang="bg-BG" b="1" smtClean="0"/>
              <a:t>се отглеждат:  портокали, праскови, памук, царевица, маслини и картофи. Там почвата е много плодородна. </a:t>
            </a:r>
            <a:endParaRPr lang="bg-BG" smtClean="0"/>
          </a:p>
        </p:txBody>
      </p:sp>
      <p:pic>
        <p:nvPicPr>
          <p:cNvPr id="2050" name="Picture 2" descr="L:\images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643063"/>
            <a:ext cx="342900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85938"/>
            <a:ext cx="4114800" cy="431006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en-US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La Rinconada </a:t>
            </a: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научихме, че едно портокалово дърво с плодовете си  тежи около  100 кг. Гледаш го дребничко, мъничко пък тежи толкова много. 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b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Портокали </a:t>
            </a:r>
            <a:r>
              <a:rPr lang="bg-BG" b="1" smtClean="0"/>
              <a:t/>
            </a:r>
            <a:br>
              <a:rPr lang="bg-BG" b="1" smtClean="0"/>
            </a:br>
            <a:endParaRPr lang="bg-BG"/>
          </a:p>
        </p:txBody>
      </p:sp>
      <p:pic>
        <p:nvPicPr>
          <p:cNvPr id="3074" name="Picture 2" descr="L:\images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7859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L:\images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6338"/>
            <a:ext cx="35290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L: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8438" y="765175"/>
            <a:ext cx="21431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Как се отглеждат?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063" y="2070100"/>
            <a:ext cx="4543425" cy="47879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 всеки 20-25 дни се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поливат портокалите.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Поливането им е капково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Обикновено портокалите са на алеи по 6 м. в тази ферма са засети по 5м. разстояние. 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bg-BG" b="1" dirty="0"/>
          </a:p>
        </p:txBody>
      </p:sp>
      <p:pic>
        <p:nvPicPr>
          <p:cNvPr id="4098" name="Picture 2" descr="L: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785813"/>
            <a:ext cx="374491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L:\index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857625"/>
            <a:ext cx="33956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mtClean="0"/>
              <a:t>Типове портокали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249488"/>
            <a:ext cx="4757738" cy="432435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Има три типа портокали: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Трапезна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За сок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Малки мандарини.</a:t>
            </a:r>
            <a:endParaRPr lang="bg-BG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bg-BG" dirty="0"/>
          </a:p>
        </p:txBody>
      </p:sp>
      <p:pic>
        <p:nvPicPr>
          <p:cNvPr id="4" name="Picture 2" descr="L: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428875"/>
            <a:ext cx="3744913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7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7188" y="0"/>
            <a:ext cx="8534400" cy="1187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bg-BG" b="1" dirty="0" smtClean="0">
                <a:solidFill>
                  <a:srgbClr val="FFC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Събиране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214313" y="1773238"/>
            <a:ext cx="4643437" cy="4683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bg-BG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Събират се в щайги по 40 см.  височина. Портокалите се събират от октомври до януари месец.При портокалите няма сортиране, те узряват всичките заедно.</a:t>
            </a:r>
            <a:endParaRPr lang="bg-BG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bg-BG" dirty="0"/>
          </a:p>
        </p:txBody>
      </p:sp>
      <p:pic>
        <p:nvPicPr>
          <p:cNvPr id="5122" name="Picture 2" descr="L:\images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428750"/>
            <a:ext cx="3435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L:\images7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4288" y="3860800"/>
            <a:ext cx="35321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1_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хника">
  <a:themeElements>
    <a:clrScheme name="Техника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к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Слънцестоене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лънцестоен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Живост">
  <a:themeElements>
    <a:clrScheme name="Живост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ръх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Живост">
  <a:themeElements>
    <a:clrScheme name="По избор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394"/>
      </a:accent1>
      <a:accent2>
        <a:srgbClr val="0B5394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Живост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Живост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Хартия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Харти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Харти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радски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радски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раждански">
  <a:themeElements>
    <a:clrScheme name="Граждански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раждански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Е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Цветист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Пътуване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353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18</vt:i4>
      </vt:variant>
      <vt:variant>
        <vt:lpstr>Шаблон на проект</vt:lpstr>
      </vt:variant>
      <vt:variant>
        <vt:i4>81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14" baseType="lpstr">
      <vt:lpstr>Century Schoolbook</vt:lpstr>
      <vt:lpstr>Arial</vt:lpstr>
      <vt:lpstr>Wingdings</vt:lpstr>
      <vt:lpstr>Wingdings 2</vt:lpstr>
      <vt:lpstr>Calibri</vt:lpstr>
      <vt:lpstr>Times New Roman</vt:lpstr>
      <vt:lpstr>Wingdings 3</vt:lpstr>
      <vt:lpstr>Century Gothic</vt:lpstr>
      <vt:lpstr>Verdana</vt:lpstr>
      <vt:lpstr>Trebuchet MS</vt:lpstr>
      <vt:lpstr>Franklin Gothic Medium</vt:lpstr>
      <vt:lpstr>Franklin Gothic Book</vt:lpstr>
      <vt:lpstr>Constantia</vt:lpstr>
      <vt:lpstr>Georgia</vt:lpstr>
      <vt:lpstr>Consolas</vt:lpstr>
      <vt:lpstr>Corbel</vt:lpstr>
      <vt:lpstr>Gill Sans MT</vt:lpstr>
      <vt:lpstr>Book Antiqua</vt:lpstr>
      <vt:lpstr>1_Еркер</vt:lpstr>
      <vt:lpstr>Връх</vt:lpstr>
      <vt:lpstr>Живост</vt:lpstr>
      <vt:lpstr>Цветист</vt:lpstr>
      <vt:lpstr>Пътуване</vt:lpstr>
      <vt:lpstr>Хартия</vt:lpstr>
      <vt:lpstr>Градски</vt:lpstr>
      <vt:lpstr>Граждански</vt:lpstr>
      <vt:lpstr>Метро</vt:lpstr>
      <vt:lpstr>Техника</vt:lpstr>
      <vt:lpstr>Слънцестоене</vt:lpstr>
      <vt:lpstr>1_Живост</vt:lpstr>
      <vt:lpstr>1_Еркер</vt:lpstr>
      <vt:lpstr>1_Еркер</vt:lpstr>
      <vt:lpstr>1_Еркер</vt:lpstr>
      <vt:lpstr>1_Еркер</vt:lpstr>
      <vt:lpstr>1_Еркер</vt:lpstr>
      <vt:lpstr>1_Еркер</vt:lpstr>
      <vt:lpstr>Връх</vt:lpstr>
      <vt:lpstr>Живост</vt:lpstr>
      <vt:lpstr>Живост</vt:lpstr>
      <vt:lpstr>Живост</vt:lpstr>
      <vt:lpstr>Живост</vt:lpstr>
      <vt:lpstr>Живост</vt:lpstr>
      <vt:lpstr>Живост</vt:lpstr>
      <vt:lpstr>Живост</vt:lpstr>
      <vt:lpstr>Цветист</vt:lpstr>
      <vt:lpstr>Цветист</vt:lpstr>
      <vt:lpstr>Цветист</vt:lpstr>
      <vt:lpstr>Цветист</vt:lpstr>
      <vt:lpstr>Пътуване</vt:lpstr>
      <vt:lpstr>Пътуване</vt:lpstr>
      <vt:lpstr>Пътуване</vt:lpstr>
      <vt:lpstr>Пътуване</vt:lpstr>
      <vt:lpstr>Пътуване</vt:lpstr>
      <vt:lpstr>Пътуване</vt:lpstr>
      <vt:lpstr>Пътуване</vt:lpstr>
      <vt:lpstr>Пътуване</vt:lpstr>
      <vt:lpstr>Хартия</vt:lpstr>
      <vt:lpstr>Хартия</vt:lpstr>
      <vt:lpstr>Хартия</vt:lpstr>
      <vt:lpstr>Хартия</vt:lpstr>
      <vt:lpstr>Хартия</vt:lpstr>
      <vt:lpstr>Градски</vt:lpstr>
      <vt:lpstr>Градски</vt:lpstr>
      <vt:lpstr>Градски</vt:lpstr>
      <vt:lpstr>Граждански</vt:lpstr>
      <vt:lpstr>Граждански</vt:lpstr>
      <vt:lpstr>Граждански</vt:lpstr>
      <vt:lpstr>Граждански</vt:lpstr>
      <vt:lpstr>Граждански</vt:lpstr>
      <vt:lpstr>Граждански</vt:lpstr>
      <vt:lpstr>Граждански</vt:lpstr>
      <vt:lpstr>Граждански</vt:lpstr>
      <vt:lpstr>Граждански</vt:lpstr>
      <vt:lpstr>Граждански</vt:lpstr>
      <vt:lpstr>Граждански</vt:lpstr>
      <vt:lpstr>Метро</vt:lpstr>
      <vt:lpstr>Метро</vt:lpstr>
      <vt:lpstr>Метро</vt:lpstr>
      <vt:lpstr>Метро</vt:lpstr>
      <vt:lpstr>Метро</vt:lpstr>
      <vt:lpstr>Метро</vt:lpstr>
      <vt:lpstr>Техника</vt:lpstr>
      <vt:lpstr>Техника</vt:lpstr>
      <vt:lpstr>Техника</vt:lpstr>
      <vt:lpstr>Техника</vt:lpstr>
      <vt:lpstr>Техника</vt:lpstr>
      <vt:lpstr>Слънцестоене</vt:lpstr>
      <vt:lpstr>Слънцестоене</vt:lpstr>
      <vt:lpstr>Слънцестоене</vt:lpstr>
      <vt:lpstr>Слънцестоене</vt:lpstr>
      <vt:lpstr>Слънцестоене</vt:lpstr>
      <vt:lpstr>Слънцестоене</vt:lpstr>
      <vt:lpstr>1_Живост</vt:lpstr>
      <vt:lpstr>1_Живост</vt:lpstr>
      <vt:lpstr>1_Живост</vt:lpstr>
      <vt:lpstr>1_Живост</vt:lpstr>
      <vt:lpstr>1_Живост</vt:lpstr>
      <vt:lpstr>1_Живост</vt:lpstr>
      <vt:lpstr>1_Живост</vt:lpstr>
      <vt:lpstr> ПОРТОКАЛИ LA RINKONADA   </vt:lpstr>
      <vt:lpstr>Слайд 2</vt:lpstr>
      <vt:lpstr>Слайд 3</vt:lpstr>
      <vt:lpstr>Слайд 4</vt:lpstr>
      <vt:lpstr>Слайд 5</vt:lpstr>
      <vt:lpstr>Слайд 6</vt:lpstr>
      <vt:lpstr>Как се отглеждат? </vt:lpstr>
      <vt:lpstr>Типове портокали</vt:lpstr>
      <vt:lpstr>  Събиране </vt:lpstr>
      <vt:lpstr>Популярността на нашата група </vt:lpstr>
      <vt:lpstr>Картофи </vt:lpstr>
      <vt:lpstr>Праскови </vt:lpstr>
      <vt:lpstr>Слайд 13</vt:lpstr>
      <vt:lpstr>Царевица </vt:lpstr>
      <vt:lpstr>Край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Rinkonada Портокали</dc:title>
  <dc:creator>User</dc:creator>
  <cp:lastModifiedBy>Nasko</cp:lastModifiedBy>
  <cp:revision>21</cp:revision>
  <dcterms:created xsi:type="dcterms:W3CDTF">2012-10-22T15:09:29Z</dcterms:created>
  <dcterms:modified xsi:type="dcterms:W3CDTF">2014-03-14T20:05:17Z</dcterms:modified>
</cp:coreProperties>
</file>